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8" r:id="rId4"/>
    <p:sldId id="289" r:id="rId5"/>
    <p:sldId id="259" r:id="rId6"/>
    <p:sldId id="281" r:id="rId7"/>
    <p:sldId id="278" r:id="rId8"/>
    <p:sldId id="279" r:id="rId9"/>
    <p:sldId id="280" r:id="rId10"/>
    <p:sldId id="275" r:id="rId11"/>
    <p:sldId id="257" r:id="rId12"/>
    <p:sldId id="284" r:id="rId13"/>
    <p:sldId id="287" r:id="rId14"/>
    <p:sldId id="267" r:id="rId15"/>
    <p:sldId id="276" r:id="rId16"/>
    <p:sldId id="282" r:id="rId17"/>
    <p:sldId id="283" r:id="rId18"/>
    <p:sldId id="285" r:id="rId19"/>
    <p:sldId id="258" r:id="rId20"/>
    <p:sldId id="286" r:id="rId21"/>
    <p:sldId id="290" r:id="rId22"/>
    <p:sldId id="263" r:id="rId23"/>
    <p:sldId id="274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7843-21F8-407F-AF64-91F549DBD4AA}" type="datetimeFigureOut">
              <a:rPr lang="nl-NL" smtClean="0"/>
              <a:t>18-11-2013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494-FD9E-41B6-A45C-DAB0B40A1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91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7843-21F8-407F-AF64-91F549DBD4AA}" type="datetimeFigureOut">
              <a:rPr lang="nl-NL" smtClean="0"/>
              <a:t>18-11-2013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494-FD9E-41B6-A45C-DAB0B40A1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69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7843-21F8-407F-AF64-91F549DBD4AA}" type="datetimeFigureOut">
              <a:rPr lang="nl-NL" smtClean="0"/>
              <a:t>18-11-2013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494-FD9E-41B6-A45C-DAB0B40A1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98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7843-21F8-407F-AF64-91F549DBD4AA}" type="datetimeFigureOut">
              <a:rPr lang="nl-NL" smtClean="0"/>
              <a:t>18-11-2013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494-FD9E-41B6-A45C-DAB0B40A1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25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7843-21F8-407F-AF64-91F549DBD4AA}" type="datetimeFigureOut">
              <a:rPr lang="nl-NL" smtClean="0"/>
              <a:t>18-11-2013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494-FD9E-41B6-A45C-DAB0B40A1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69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7843-21F8-407F-AF64-91F549DBD4AA}" type="datetimeFigureOut">
              <a:rPr lang="nl-NL" smtClean="0"/>
              <a:t>18-11-2013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494-FD9E-41B6-A45C-DAB0B40A1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99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7843-21F8-407F-AF64-91F549DBD4AA}" type="datetimeFigureOut">
              <a:rPr lang="nl-NL" smtClean="0"/>
              <a:t>18-11-2013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494-FD9E-41B6-A45C-DAB0B40A1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65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7843-21F8-407F-AF64-91F549DBD4AA}" type="datetimeFigureOut">
              <a:rPr lang="nl-NL" smtClean="0"/>
              <a:t>18-11-2013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494-FD9E-41B6-A45C-DAB0B40A1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20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7843-21F8-407F-AF64-91F549DBD4AA}" type="datetimeFigureOut">
              <a:rPr lang="nl-NL" smtClean="0"/>
              <a:t>18-11-2013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494-FD9E-41B6-A45C-DAB0B40A1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9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7843-21F8-407F-AF64-91F549DBD4AA}" type="datetimeFigureOut">
              <a:rPr lang="nl-NL" smtClean="0"/>
              <a:t>18-11-2013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494-FD9E-41B6-A45C-DAB0B40A1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15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D7843-21F8-407F-AF64-91F549DBD4AA}" type="datetimeFigureOut">
              <a:rPr lang="nl-NL" smtClean="0"/>
              <a:t>18-11-2013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1494-FD9E-41B6-A45C-DAB0B40A1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15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7843-21F8-407F-AF64-91F549DBD4AA}" type="datetimeFigureOut">
              <a:rPr lang="nl-NL" smtClean="0"/>
              <a:t>18-11-2013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1494-FD9E-41B6-A45C-DAB0B40A1C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10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infogroen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markvoort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63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Veranderen achtertuin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5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8158447" cy="6840760"/>
          </a:xfrm>
        </p:spPr>
      </p:pic>
    </p:spTree>
    <p:extLst>
      <p:ext uri="{BB962C8B-B14F-4D97-AF65-F5344CB8AC3E}">
        <p14:creationId xmlns:p14="http://schemas.microsoft.com/office/powerpoint/2010/main" val="5418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9067530" cy="4797152"/>
          </a:xfrm>
        </p:spPr>
      </p:pic>
    </p:spTree>
    <p:extLst>
      <p:ext uri="{BB962C8B-B14F-4D97-AF65-F5344CB8AC3E}">
        <p14:creationId xmlns:p14="http://schemas.microsoft.com/office/powerpoint/2010/main" val="217360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6746976" cy="6741368"/>
          </a:xfrm>
        </p:spPr>
      </p:pic>
    </p:spTree>
    <p:extLst>
      <p:ext uri="{BB962C8B-B14F-4D97-AF65-F5344CB8AC3E}">
        <p14:creationId xmlns:p14="http://schemas.microsoft.com/office/powerpoint/2010/main" val="8496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457"/>
            <a:ext cx="7028898" cy="6859457"/>
          </a:xfrm>
        </p:spPr>
      </p:pic>
    </p:spTree>
    <p:extLst>
      <p:ext uri="{BB962C8B-B14F-4D97-AF65-F5344CB8AC3E}">
        <p14:creationId xmlns:p14="http://schemas.microsoft.com/office/powerpoint/2010/main" val="29715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Boom zagen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8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4" y="0"/>
            <a:ext cx="8954241" cy="6892458"/>
          </a:xfrm>
        </p:spPr>
      </p:pic>
    </p:spTree>
    <p:extLst>
      <p:ext uri="{BB962C8B-B14F-4D97-AF65-F5344CB8AC3E}">
        <p14:creationId xmlns:p14="http://schemas.microsoft.com/office/powerpoint/2010/main" val="27837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6584"/>
            <a:ext cx="8064896" cy="6792873"/>
          </a:xfrm>
        </p:spPr>
      </p:pic>
    </p:spTree>
    <p:extLst>
      <p:ext uri="{BB962C8B-B14F-4D97-AF65-F5344CB8AC3E}">
        <p14:creationId xmlns:p14="http://schemas.microsoft.com/office/powerpoint/2010/main" val="42267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2856"/>
            <a:ext cx="9073949" cy="4725144"/>
          </a:xfrm>
        </p:spPr>
      </p:pic>
    </p:spTree>
    <p:extLst>
      <p:ext uri="{BB962C8B-B14F-4D97-AF65-F5344CB8AC3E}">
        <p14:creationId xmlns:p14="http://schemas.microsoft.com/office/powerpoint/2010/main" val="24655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3" y="2492896"/>
            <a:ext cx="8926107" cy="4000694"/>
          </a:xfrm>
        </p:spPr>
      </p:pic>
    </p:spTree>
    <p:extLst>
      <p:ext uri="{BB962C8B-B14F-4D97-AF65-F5344CB8AC3E}">
        <p14:creationId xmlns:p14="http://schemas.microsoft.com/office/powerpoint/2010/main" val="37227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procedure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Contract en voorwaarden </a:t>
            </a:r>
          </a:p>
          <a:p>
            <a:r>
              <a:rPr lang="nl-NL" dirty="0" smtClean="0"/>
              <a:t>Stamkaart</a:t>
            </a:r>
          </a:p>
          <a:p>
            <a:r>
              <a:rPr lang="nl-NL" dirty="0" smtClean="0"/>
              <a:t>Overdracht en communicatie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22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2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01706" cy="4942447"/>
          </a:xfrm>
        </p:spPr>
      </p:pic>
    </p:spTree>
    <p:extLst>
      <p:ext uri="{BB962C8B-B14F-4D97-AF65-F5344CB8AC3E}">
        <p14:creationId xmlns:p14="http://schemas.microsoft.com/office/powerpoint/2010/main" val="41211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" y="3429000"/>
            <a:ext cx="9188108" cy="3393295"/>
          </a:xfrm>
        </p:spPr>
      </p:pic>
    </p:spTree>
    <p:extLst>
      <p:ext uri="{BB962C8B-B14F-4D97-AF65-F5344CB8AC3E}">
        <p14:creationId xmlns:p14="http://schemas.microsoft.com/office/powerpoint/2010/main" val="32789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58" y="2768187"/>
            <a:ext cx="5929884" cy="218998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196752"/>
            <a:ext cx="8969391" cy="56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695"/>
            <a:ext cx="4969340" cy="6834305"/>
          </a:xfrm>
        </p:spPr>
      </p:pic>
    </p:spTree>
    <p:extLst>
      <p:ext uri="{BB962C8B-B14F-4D97-AF65-F5344CB8AC3E}">
        <p14:creationId xmlns:p14="http://schemas.microsoft.com/office/powerpoint/2010/main" val="29078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4901764" cy="6741368"/>
          </a:xfrm>
        </p:spPr>
      </p:pic>
    </p:spTree>
    <p:extLst>
      <p:ext uri="{BB962C8B-B14F-4D97-AF65-F5344CB8AC3E}">
        <p14:creationId xmlns:p14="http://schemas.microsoft.com/office/powerpoint/2010/main" val="749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9484"/>
            <a:ext cx="5040560" cy="6932254"/>
          </a:xfrm>
        </p:spPr>
      </p:pic>
    </p:spTree>
    <p:extLst>
      <p:ext uri="{BB962C8B-B14F-4D97-AF65-F5344CB8AC3E}">
        <p14:creationId xmlns:p14="http://schemas.microsoft.com/office/powerpoint/2010/main" val="30841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5040560" cy="6932254"/>
          </a:xfrm>
        </p:spPr>
      </p:pic>
    </p:spTree>
    <p:extLst>
      <p:ext uri="{BB962C8B-B14F-4D97-AF65-F5344CB8AC3E}">
        <p14:creationId xmlns:p14="http://schemas.microsoft.com/office/powerpoint/2010/main" val="14854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042916" cy="2441448"/>
          </a:xfrm>
        </p:spPr>
      </p:pic>
    </p:spTree>
    <p:extLst>
      <p:ext uri="{BB962C8B-B14F-4D97-AF65-F5344CB8AC3E}">
        <p14:creationId xmlns:p14="http://schemas.microsoft.com/office/powerpoint/2010/main" val="373400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calculatieprogramma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Infogroen. </a:t>
            </a:r>
          </a:p>
          <a:p>
            <a:r>
              <a:rPr lang="nl-NL" dirty="0" smtClean="0"/>
              <a:t>Werk pakketten </a:t>
            </a:r>
          </a:p>
          <a:p>
            <a:r>
              <a:rPr lang="nl-NL" dirty="0" smtClean="0"/>
              <a:t>Calculatie hoveniers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23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" y="2424902"/>
            <a:ext cx="9164765" cy="4433098"/>
          </a:xfrm>
        </p:spPr>
      </p:pic>
    </p:spTree>
    <p:extLst>
      <p:ext uri="{BB962C8B-B14F-4D97-AF65-F5344CB8AC3E}">
        <p14:creationId xmlns:p14="http://schemas.microsoft.com/office/powerpoint/2010/main" val="28153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</Words>
  <Application>Microsoft Office PowerPoint</Application>
  <PresentationFormat>Diavoorstelling (4:3)</PresentationFormat>
  <Paragraphs>13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infogroen</vt:lpstr>
      <vt:lpstr>procedure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calculatieprogramma</vt:lpstr>
      <vt:lpstr>PowerPoint-presentatie</vt:lpstr>
      <vt:lpstr>Veranderen achtertuin</vt:lpstr>
      <vt:lpstr>PowerPoint-presentatie</vt:lpstr>
      <vt:lpstr>PowerPoint-presentatie</vt:lpstr>
      <vt:lpstr>PowerPoint-presentatie</vt:lpstr>
      <vt:lpstr>PowerPoint-presentatie</vt:lpstr>
      <vt:lpstr>Boom zagen</vt:lpstr>
      <vt:lpstr>PowerPoint-presentatie</vt:lpstr>
      <vt:lpstr>PowerPoint-presentatie</vt:lpstr>
      <vt:lpstr>PowerPoint-presentatie</vt:lpstr>
      <vt:lpstr>PowerPoint-presentatie</vt:lpstr>
      <vt:lpstr>test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infogroen</dc:title>
  <dc:creator>johan</dc:creator>
  <cp:lastModifiedBy>johan</cp:lastModifiedBy>
  <cp:revision>6</cp:revision>
  <dcterms:created xsi:type="dcterms:W3CDTF">2013-11-15T16:18:05Z</dcterms:created>
  <dcterms:modified xsi:type="dcterms:W3CDTF">2013-11-18T20:26:49Z</dcterms:modified>
</cp:coreProperties>
</file>